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1" r:id="rId3"/>
    <p:sldId id="272" r:id="rId4"/>
    <p:sldId id="269" r:id="rId5"/>
    <p:sldId id="270" r:id="rId6"/>
    <p:sldId id="273" r:id="rId7"/>
    <p:sldId id="274" r:id="rId8"/>
    <p:sldId id="275" r:id="rId9"/>
    <p:sldId id="277" r:id="rId10"/>
    <p:sldId id="276" r:id="rId11"/>
    <p:sldId id="268" r:id="rId12"/>
  </p:sldIdLst>
  <p:sldSz cx="14058900" cy="12846050"/>
  <p:notesSz cx="14058900" cy="128460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04" y="-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092825" cy="644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962900" y="0"/>
            <a:ext cx="6092825" cy="644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3945-C4AE-4169-BFF1-1807FB69E46B}" type="datetimeFigureOut">
              <a:rPr lang="es-ES" smtClean="0"/>
              <a:t>08/02/2025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657725" y="1606550"/>
            <a:ext cx="4743450" cy="4335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406525" y="6181725"/>
            <a:ext cx="11245850" cy="5059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2201525"/>
            <a:ext cx="6092825" cy="644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7962900" y="12201525"/>
            <a:ext cx="6092825" cy="644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4486-0BAE-4CD4-8C49-4A8F2A5C2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9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E4486-0BAE-4CD4-8C49-4A8F2A5C22F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5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85788" y="10699054"/>
            <a:ext cx="53340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Página  </a:t>
            </a:r>
            <a:fld id="{81D60167-4931-47E6-BA6A-407CBD079E47}" type="slidenum">
              <a:rPr spc="15" dirty="0"/>
              <a:t>‹Nº›</a:t>
            </a:fld>
            <a:r>
              <a:rPr spc="15" dirty="0"/>
              <a:t> </a:t>
            </a:r>
            <a:r>
              <a:rPr spc="80" dirty="0"/>
              <a:t>/ </a:t>
            </a:r>
            <a:r>
              <a:rPr spc="15" dirty="0"/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7AF0F-858B-4638-8BBE-D00CE4BE4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2597090"/>
            <a:ext cx="12039600" cy="13018949"/>
          </a:xfrm>
        </p:spPr>
        <p:txBody>
          <a:bodyPr/>
          <a:lstStyle/>
          <a:p>
            <a:r>
              <a:rPr lang="es-ES" sz="3600" dirty="0">
                <a:solidFill>
                  <a:schemeClr val="bg1"/>
                </a:solidFill>
              </a:rPr>
              <a:t>       INFORME ENERGÍA ELÉCTRICA JUNTA GENERAL FEBRERO 25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 documentos: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 informe de consumos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 comparativas de precio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 listado de ofertas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 informe optimización de  potencia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-INFORME OPTIMIZACIÓN DE POTENCIA 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50801C-E1DD-4C70-951C-8591F110C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525423"/>
            <a:ext cx="15867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6F34B-2435-4D30-9BB0-1FAA0A61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12290108" cy="615553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                   INFORME DE OPTIMIZACIÓN DE POTENCIAS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3E819C-E364-4061-A02C-080C76CE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55"/>
            <a:ext cx="14058900" cy="73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3F362-6724-4CDB-A6D9-BF4673B1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0" y="5280025"/>
            <a:ext cx="6806564" cy="615553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GRACIAS POR SU ATENCIÓN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2199B6-7D32-4CFF-B8FB-99B7B71AE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36" y="6790690"/>
            <a:ext cx="1746955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F22C0-BF3E-4F8A-8A48-863B0679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231106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OFERTA PROPUESTA IBERDROLA 2024.  6406 € AÑO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E06A7B-F3E8-4083-8F2E-7EF88014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7" y="2643043"/>
            <a:ext cx="10693525" cy="7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BF956-72F2-4366-98C5-11AEBA3C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231106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PROPUESTA ACEPTADA REPSOL 6206 EUROS AÑO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1FF0B2-3435-4847-8B18-FC230D0C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7" y="2643043"/>
            <a:ext cx="10693525" cy="7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2B40-0E3C-43EA-B187-77F2D726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6"/>
            <a:ext cx="10308908" cy="615553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CONSUMO REGISTRADO 2023 30.307 KW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99DBBC-83F5-41B6-9FA5-6F861BC0A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45" y="1076855"/>
            <a:ext cx="7560810" cy="106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600C3-EBD0-4B92-A9A2-972A03BF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11909108" cy="1231106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CONSUMO REGISTRADO 2024   33.716 KW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9FF9B1-C54C-4DB1-A4D8-C115C5AF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45" y="1076855"/>
            <a:ext cx="7560810" cy="106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8B7C2-AD10-4342-84DF-B56234D0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3146108" cy="3693319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CONSUMO  POR PERIODOS</a:t>
            </a: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1/1/24</a:t>
            </a: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 1/1/25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0E6CFD-C289-496D-905D-694BD263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1" y="1443"/>
            <a:ext cx="6608618" cy="128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56FFB-1B60-4364-BB7A-AEB05D4C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615553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COMUNICADO REPSOL ENE. 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FBB502-0599-4FC7-AC48-5E1FCE71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074737"/>
            <a:ext cx="7562850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E8E42-5E50-48AB-A2B4-ECD4C49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231106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ESTIMACIÓN FACTURACIÓN PARA 2025 NUEVOS PRECIOS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9F9954-0DAA-4FCB-B942-BB927166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7" y="2643043"/>
            <a:ext cx="10693525" cy="7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83C3C-E01F-4E6C-8549-6569601F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" y="427735"/>
            <a:ext cx="12366308" cy="615553"/>
          </a:xfr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OFERTAS OTRAS COMERCIALIZADORAS (FUENTE CNMC)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1C4DE-C86C-4A0F-A419-CB2C17842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80" y="1075798"/>
            <a:ext cx="7556740" cy="106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1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122</Words>
  <Application>Microsoft Office PowerPoint</Application>
  <PresentationFormat>Personalizado</PresentationFormat>
  <Paragraphs>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       INFORME ENERGÍA ELÉCTRICA JUNTA GENERAL FEBRERO 25   documentos:  - informe de consumos  - comparativas de precio  - listado de ofertas  - informe optimización de  potencia         -INFORME OPTIMIZACIÓN DE POTENCIA        </vt:lpstr>
      <vt:lpstr>OFERTA PROPUESTA IBERDROLA 2024.  6406 € AÑO</vt:lpstr>
      <vt:lpstr>PROPUESTA ACEPTADA REPSOL 6206 EUROS AÑO</vt:lpstr>
      <vt:lpstr>CONSUMO REGISTRADO 2023 30.307 KW</vt:lpstr>
      <vt:lpstr>CONSUMO REGISTRADO 2024   33.716 KW</vt:lpstr>
      <vt:lpstr>CONSUMO  POR PERIODOS  1/1/24   1/1/25</vt:lpstr>
      <vt:lpstr>COMUNICADO REPSOL ENE. 25</vt:lpstr>
      <vt:lpstr>ESTIMACIÓN FACTURACIÓN PARA 2025 NUEVOS PRECIOS</vt:lpstr>
      <vt:lpstr>OFERTAS OTRAS COMERCIALIZADORAS (FUENTE CNMC)</vt:lpstr>
      <vt:lpstr>                   INFORME DE OPTIMIZACIÓN DE POTENCIAS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ENERGÍA ELÉCTRICA JUNTA GENERAL FEBRERO 25   -INFORME DE CONSUMO 2023  -INFORME DE CONSUMO 2024  -INFORME DE CONSUMO ANUAL POR PERIODOS  -COMPARATIVAS DE PRECIO   -COMPARATIVA CNMC  -INFORME OPTIMIZACIÓN DE POTENCIA</dc:title>
  <dc:creator>MANUEL CLEMENTE CLEMENTE</dc:creator>
  <cp:lastModifiedBy>M CC</cp:lastModifiedBy>
  <cp:revision>10</cp:revision>
  <dcterms:created xsi:type="dcterms:W3CDTF">2025-02-07T20:50:56Z</dcterms:created>
  <dcterms:modified xsi:type="dcterms:W3CDTF">2025-02-08T12:51:45Z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2025-02-07T00:00:00Z</vt:filetime>
  </property>
  <property fmtid="{D5CDD505-2E9C-101B-9397-08002B2CF9AE}" pid="3" name="Creator">
    <vt:lpwstr>Adobe Acrobat Pro DC 15.7.20033</vt:lpwstr>
  </property>
  <property fmtid="{D5CDD505-2E9C-101B-9397-08002B2CF9AE}" pid="4" name="LastSaved">
    <vt:filetime>2025-02-07T00:00:00Z</vt:filetime>
  </property>
</Properties>
</file>